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4"/>
  </p:handoutMasterIdLst>
  <p:sldIdLst>
    <p:sldId id="256" r:id="rId2"/>
    <p:sldId id="257" r:id="rId3"/>
    <p:sldId id="279" r:id="rId4"/>
    <p:sldId id="271" r:id="rId5"/>
    <p:sldId id="272" r:id="rId6"/>
    <p:sldId id="278" r:id="rId7"/>
    <p:sldId id="273" r:id="rId8"/>
    <p:sldId id="274" r:id="rId9"/>
    <p:sldId id="275" r:id="rId10"/>
    <p:sldId id="276" r:id="rId11"/>
    <p:sldId id="277" r:id="rId12"/>
    <p:sldId id="27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EC0E8A-3017-42D5-AA73-524965FC19BE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EDA024-BC80-4850-887B-34AD7647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21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AF4721-D383-4B7D-A994-86516D271F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F1F0FA5-02BE-4C01-8823-75B132B10CEA}" type="datetimeFigureOut">
              <a:rPr lang="en-US" smtClean="0"/>
              <a:t>6/11/2021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Cover Crops for the Home Gardener</a:t>
            </a:r>
            <a:endParaRPr lang="en-US" sz="6000" dirty="0"/>
          </a:p>
        </p:txBody>
      </p:sp>
      <p:pic>
        <p:nvPicPr>
          <p:cNvPr id="1027" name="Picture 3" descr="S:\JCoppess\Pictures\Logos\sw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42" y="5334000"/>
            <a:ext cx="109238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Jared Coppess, District Administrator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1110587" cy="1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Mix – Oats &amp; Radish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5" y="1600200"/>
            <a:ext cx="7227869" cy="4800600"/>
          </a:xfrm>
        </p:spPr>
      </p:pic>
    </p:spTree>
    <p:extLst>
      <p:ext uri="{BB962C8B-B14F-4D97-AF65-F5344CB8AC3E}">
        <p14:creationId xmlns:p14="http://schemas.microsoft.com/office/powerpoint/2010/main" val="36699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Winter Mix – Cereal Rye &amp; Radish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8" y="1600200"/>
            <a:ext cx="7166224" cy="4800600"/>
          </a:xfrm>
        </p:spPr>
      </p:pic>
    </p:spTree>
    <p:extLst>
      <p:ext uri="{BB962C8B-B14F-4D97-AF65-F5344CB8AC3E}">
        <p14:creationId xmlns:p14="http://schemas.microsoft.com/office/powerpoint/2010/main" val="26612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5113" y="1219200"/>
            <a:ext cx="6135687" cy="4267201"/>
          </a:xfrm>
        </p:spPr>
        <p:txBody>
          <a:bodyPr>
            <a:normAutofit lnSpcReduction="10000"/>
          </a:bodyPr>
          <a:lstStyle/>
          <a:p>
            <a:r>
              <a:rPr lang="en-US" sz="3900" dirty="0" smtClean="0">
                <a:latin typeface="Cambria" panose="02040503050406030204" pitchFamily="18" charset="0"/>
              </a:rPr>
              <a:t>THANK YOU</a:t>
            </a:r>
          </a:p>
          <a:p>
            <a:endParaRPr lang="en-US" sz="3900" dirty="0" smtClean="0">
              <a:latin typeface="Cambria" panose="02040503050406030204" pitchFamily="18" charset="0"/>
            </a:endParaRPr>
          </a:p>
          <a:p>
            <a:r>
              <a:rPr lang="en-US" sz="2600" dirty="0" smtClean="0">
                <a:latin typeface="Cambria" panose="02040503050406030204" pitchFamily="18" charset="0"/>
              </a:rPr>
              <a:t>Darke SWCD</a:t>
            </a:r>
          </a:p>
          <a:p>
            <a:r>
              <a:rPr lang="en-US" sz="2600" dirty="0" smtClean="0">
                <a:latin typeface="Cambria" panose="02040503050406030204" pitchFamily="18" charset="0"/>
              </a:rPr>
              <a:t>1117 Southtowne Ct.</a:t>
            </a:r>
          </a:p>
          <a:p>
            <a:r>
              <a:rPr lang="en-US" sz="2600" dirty="0" smtClean="0">
                <a:latin typeface="Cambria" panose="02040503050406030204" pitchFamily="18" charset="0"/>
              </a:rPr>
              <a:t>Greenville, OH 45331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Jared Coppess</a:t>
            </a:r>
          </a:p>
          <a:p>
            <a:r>
              <a:rPr lang="en-US" dirty="0" smtClean="0"/>
              <a:t>937-548-1715, x 3</a:t>
            </a:r>
          </a:p>
          <a:p>
            <a:r>
              <a:rPr lang="en-US" dirty="0" smtClean="0"/>
              <a:t>jared.coppess@darkeswcd.com</a:t>
            </a:r>
            <a:endParaRPr lang="en-US" dirty="0"/>
          </a:p>
        </p:txBody>
      </p:sp>
      <p:pic>
        <p:nvPicPr>
          <p:cNvPr id="4" name="Picture 3" descr="S:\JCoppess\Pictures\Logos\sw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6387"/>
            <a:ext cx="109238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3403600" cy="2552700"/>
          </a:xfrm>
          <a:prstGeom prst="rect">
            <a:avLst/>
          </a:prstGeom>
        </p:spPr>
      </p:pic>
      <p:pic>
        <p:nvPicPr>
          <p:cNvPr id="5" name="Picture 2" descr="http://farmfutures.com/cdfm/Faress1/blog/14/ofbfb0107Bran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139820"/>
            <a:ext cx="2933700" cy="196558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1110587" cy="1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962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Excellent, long-term tool for improving soil productivity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Extend the “green period” in our garden, reduce the “brown gap”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Cover crops make better use of sunlight and water resources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Benefits that happen when using a cover crop: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Photosynthesis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Exude carbon into soil feeding microorganism &amp; improving soil quality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Scavenge nutrients that otherwise would be lost</a:t>
            </a:r>
          </a:p>
        </p:txBody>
      </p:sp>
      <p:pic>
        <p:nvPicPr>
          <p:cNvPr id="4" name="Picture 3" descr="S:\JCoppess\Pictures\Logos\sw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6387"/>
            <a:ext cx="109238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1110587" cy="1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Just using a cover crop doesn’t always guarantee we are doing it correctly!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53036"/>
            <a:ext cx="4267319" cy="5076364"/>
          </a:xfrm>
        </p:spPr>
      </p:pic>
    </p:spTree>
    <p:extLst>
      <p:ext uri="{BB962C8B-B14F-4D97-AF65-F5344CB8AC3E}">
        <p14:creationId xmlns:p14="http://schemas.microsoft.com/office/powerpoint/2010/main" val="40054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962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is your objective?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Different cover crop species provide different benefits.  Choose the benefits that best match your needs.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How much time is needed for the cover crop?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Understand how much of the growing season is left.  The amount of time needed by a cover crop to be a benefit varies by species.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Where are you located?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Climate, soils and other growing conditions affect cover crops just like any other garden plant.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are the types and drainage characteristics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of your </a:t>
            </a:r>
            <a:r>
              <a:rPr lang="en-US" dirty="0" smtClean="0"/>
              <a:t>soils?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Some cover crops tolerate wet or droughty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conditions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S:\JCoppess\Pictures\Logos\sw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6387"/>
            <a:ext cx="109238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13" y="5334000"/>
            <a:ext cx="1110587" cy="1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962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Nitrogen Source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Legumes fix atmospheric nitrogen.  About half of N should be available for following plant in 1-2 months.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Nitrogen Scavenger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Growing roots of all cover crops take up residual soil nitrate.  Some of scavenged N will be available to next plant while rest helps build soil organic matter.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Soil Builder, Subsoil Loosener, Topsoil Loosener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Roots feed micros, micros produce polysaccharides that stabilize soil.  Deep roots improve permeability.  Taproots may penetrate compact layers.  Channels loosen topsoil and subsoil.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Erosion Preventer, Lasting Residue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Protects against wind &amp; water erosion.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Weed Fighter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Suppress weeds through competition, shading</a:t>
            </a:r>
            <a:r>
              <a:rPr lang="en-US" dirty="0" smtClean="0"/>
              <a:t>,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  or allelopathy </a:t>
            </a:r>
            <a:r>
              <a:rPr lang="en-US" dirty="0" smtClean="0"/>
              <a:t>(organic compounds with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dirty="0" smtClean="0"/>
              <a:t>negative </a:t>
            </a:r>
            <a:r>
              <a:rPr lang="en-US" dirty="0" smtClean="0"/>
              <a:t>impacts).</a:t>
            </a:r>
          </a:p>
        </p:txBody>
      </p:sp>
      <p:pic>
        <p:nvPicPr>
          <p:cNvPr id="4" name="Picture 3" descr="S:\JCoppess\Pictures\Logos\sw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6387"/>
            <a:ext cx="109238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1110587" cy="1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Suppression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64" y="1600200"/>
            <a:ext cx="730887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8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96200" cy="4800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Grasses (Oats, Cereal Rye, Annual Rye, Barley, Wheat)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Increase soil organic matter, recycle excess nutrients, reduce soil compaction.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Legumes (Clovers, Winter Pea, Sunnhemp)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Produces nitrogen.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Brassicas (Radish, Rapeseed)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Loosen the soil, recycle nutrients, suppress weeds.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Non-Legume Broadleaf (Buckwheat,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Phacelia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Suppress insects, disease &amp; weeds or </a:t>
            </a:r>
            <a:endParaRPr lang="en-US" dirty="0" smtClean="0"/>
          </a:p>
          <a:p>
            <a:pPr marL="777240" lvl="2" indent="0">
              <a:buNone/>
            </a:pPr>
            <a:r>
              <a:rPr lang="en-US" dirty="0" smtClean="0"/>
              <a:t>attract </a:t>
            </a:r>
            <a:r>
              <a:rPr lang="en-US" dirty="0" smtClean="0"/>
              <a:t>beneficials</a:t>
            </a:r>
          </a:p>
        </p:txBody>
      </p:sp>
      <p:pic>
        <p:nvPicPr>
          <p:cNvPr id="4" name="Picture 3" descr="S:\JCoppess\Pictures\Logos\sw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6387"/>
            <a:ext cx="109238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1110587" cy="1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96200" cy="4800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Don’t overwhelm yourself the first time out!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Methods of Termination: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Freeze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Mechanical Pass (Till, Mow, Roll, Crimp)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Herbicides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Understand what is necessary to terminate your cover so it doesn’t impact your garden’s production.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If this is your first time using cover crops, winter kill options are the best.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If you have used them before, experiment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some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S:\JCoppess\Pictures\Logos\sw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6387"/>
            <a:ext cx="109238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1110587" cy="1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Crop Seed for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962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Darke SWCD offers 2 cover crop mixes for the Home Gardener!  Only $3 per pound.  1# can cover roughly 640-700 sq. ft.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Fall Mix (80% Oats &amp; 20% Radish)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Oats – very rapid growth, good for short windows, winter kill, allelopathic weed control, good N scavenger. 6-8 wks before frost.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Radish – Excellent for breaking up compaction, nutrient scavenger, winter kill (~22 degrees).  3-10 wks before frost.</a:t>
            </a:r>
          </a:p>
          <a:p>
            <a:pPr marL="41148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Winter Mix (90% Cereal Rye &amp; 10% Radish)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Cereal Rye – easy to establish, very winter hardy, can be planted later in the fall.  Good bedding for pumpkins.  Aug-Dec.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Radish – Excellent for breaking up compaction, nutrient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    scavenger</a:t>
            </a:r>
            <a:r>
              <a:rPr lang="en-US" dirty="0"/>
              <a:t>, winter kill (~22 degrees).  3-10 </a:t>
            </a:r>
            <a:r>
              <a:rPr lang="en-US" dirty="0" err="1"/>
              <a:t>wks</a:t>
            </a:r>
            <a:r>
              <a:rPr lang="en-US" dirty="0"/>
              <a:t> </a:t>
            </a:r>
            <a:r>
              <a:rPr lang="en-US" dirty="0" smtClean="0"/>
              <a:t>                                          	before frost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4" name="Picture 3" descr="S:\JCoppess\Pictures\Logos\sw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6387"/>
            <a:ext cx="109238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1110587" cy="11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622</TotalTime>
  <Words>609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Adjacency</vt:lpstr>
      <vt:lpstr>Cover Crops for the Home Gardener</vt:lpstr>
      <vt:lpstr>Getting Started</vt:lpstr>
      <vt:lpstr>Just using a cover crop doesn’t always guarantee we are doing it correctly!</vt:lpstr>
      <vt:lpstr>Choosing Cover Crops</vt:lpstr>
      <vt:lpstr>Benefits of Cover Crops</vt:lpstr>
      <vt:lpstr>Weed Suppression</vt:lpstr>
      <vt:lpstr>Benefits of Cover Crops</vt:lpstr>
      <vt:lpstr>Termination</vt:lpstr>
      <vt:lpstr>Cover Crop Seed for Sale</vt:lpstr>
      <vt:lpstr>Fall Mix – Oats &amp; Radish</vt:lpstr>
      <vt:lpstr>Winter Mix – Cereal Rye &amp; Radish</vt:lpstr>
      <vt:lpstr>PowerPoint Presentation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Breakfast</dc:title>
  <dc:creator>jared.coppess</dc:creator>
  <cp:lastModifiedBy>JCoppess</cp:lastModifiedBy>
  <cp:revision>72</cp:revision>
  <cp:lastPrinted>2015-09-30T15:26:22Z</cp:lastPrinted>
  <dcterms:created xsi:type="dcterms:W3CDTF">2014-06-03T13:17:02Z</dcterms:created>
  <dcterms:modified xsi:type="dcterms:W3CDTF">2021-06-11T11:21:25Z</dcterms:modified>
</cp:coreProperties>
</file>